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60" r:id="rId2"/>
  </p:sldIdLst>
  <p:sldSz cx="32918400" cy="43891200"/>
  <p:notesSz cx="6858000" cy="9144000"/>
  <p:defaultTextStyle>
    <a:defPPr>
      <a:defRPr lang="en-US"/>
    </a:defPPr>
    <a:lvl1pPr marL="0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1pPr>
    <a:lvl2pPr marL="1755648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2pPr>
    <a:lvl3pPr marL="3511296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3pPr>
    <a:lvl4pPr marL="5266944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4pPr>
    <a:lvl5pPr marL="7022592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5pPr>
    <a:lvl6pPr marL="8778240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6pPr>
    <a:lvl7pPr marL="10533888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7pPr>
    <a:lvl8pPr marL="12289536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8pPr>
    <a:lvl9pPr marL="14045184" algn="l" defTabSz="3511296" rtl="0" eaLnBrk="1" latinLnBrk="0" hangingPunct="1">
      <a:defRPr sz="69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1092" y="280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e-N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A2058-4883-4FFE-896C-F95BC9454E96}" type="datetimeFigureOut">
              <a:rPr lang="ne-NP" smtClean="0"/>
              <a:t>11/27/2023</a:t>
            </a:fld>
            <a:endParaRPr lang="ne-N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e-N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e-N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e-N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B9B72-2041-413D-BF0A-AFAAE8244423}" type="slidenum">
              <a:rPr lang="ne-NP" smtClean="0"/>
              <a:t>‹#›</a:t>
            </a:fld>
            <a:endParaRPr lang="ne-NP"/>
          </a:p>
        </p:txBody>
      </p:sp>
    </p:spTree>
    <p:extLst>
      <p:ext uri="{BB962C8B-B14F-4D97-AF65-F5344CB8AC3E}">
        <p14:creationId xmlns:p14="http://schemas.microsoft.com/office/powerpoint/2010/main" val="210596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0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90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27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45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42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68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87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28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58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23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33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7B613-7AD9-4A95-8336-A1AEA01F1E13}" type="datetimeFigureOut">
              <a:rPr lang="en-GB" smtClean="0"/>
              <a:t>27/11/2023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40DF5-1F0A-426A-871C-B6C2F5E81F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04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 188"/>
          <p:cNvSpPr/>
          <p:nvPr/>
        </p:nvSpPr>
        <p:spPr>
          <a:xfrm>
            <a:off x="297712" y="16795342"/>
            <a:ext cx="32261459" cy="109650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e-NP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8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712" y="5312489"/>
            <a:ext cx="20167015" cy="999774"/>
          </a:xfrm>
          <a:prstGeom prst="rect">
            <a:avLst/>
          </a:prstGeom>
        </p:spPr>
      </p:pic>
      <p:pic>
        <p:nvPicPr>
          <p:cNvPr id="154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812937" y="28116897"/>
            <a:ext cx="11746234" cy="999774"/>
          </a:xfrm>
          <a:prstGeom prst="rect">
            <a:avLst/>
          </a:prstGeom>
        </p:spPr>
      </p:pic>
      <p:pic>
        <p:nvPicPr>
          <p:cNvPr id="153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712" y="28128792"/>
            <a:ext cx="20175109" cy="999774"/>
          </a:xfrm>
          <a:prstGeom prst="rect">
            <a:avLst/>
          </a:prstGeom>
        </p:spPr>
      </p:pic>
      <p:pic>
        <p:nvPicPr>
          <p:cNvPr id="150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051701" y="5328010"/>
            <a:ext cx="11507469" cy="999774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712" y="15795568"/>
            <a:ext cx="32272507" cy="999774"/>
          </a:xfrm>
          <a:prstGeom prst="rect">
            <a:avLst/>
          </a:prstGeom>
        </p:spPr>
      </p:pic>
      <p:sp>
        <p:nvSpPr>
          <p:cNvPr id="143" name="Rectangle 142"/>
          <p:cNvSpPr/>
          <p:nvPr/>
        </p:nvSpPr>
        <p:spPr>
          <a:xfrm>
            <a:off x="0" y="1"/>
            <a:ext cx="32918400" cy="496114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rgbClr val="000000"/>
              </a:buClr>
              <a:buSzPts val="4000"/>
            </a:pPr>
            <a:r>
              <a:rPr lang="en-US" sz="8500" b="1" dirty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Title of the Poster</a:t>
            </a:r>
          </a:p>
          <a:p>
            <a:pPr algn="ctr">
              <a:buClr>
                <a:srgbClr val="000000"/>
              </a:buClr>
              <a:buSzPts val="4000"/>
            </a:pPr>
            <a:r>
              <a:rPr lang="en-US" sz="48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Authorname</a:t>
            </a:r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Surname, </a:t>
            </a:r>
          </a:p>
          <a:p>
            <a:pPr algn="ctr">
              <a:buClr>
                <a:srgbClr val="000000"/>
              </a:buClr>
              <a:buSzPts val="4000"/>
            </a:pPr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Affiliation</a:t>
            </a:r>
          </a:p>
          <a:p>
            <a:pPr algn="ctr">
              <a:lnSpc>
                <a:spcPct val="150000"/>
              </a:lnSpc>
              <a:buClr>
                <a:srgbClr val="000000"/>
              </a:buClr>
              <a:buSzPts val="2400"/>
            </a:pPr>
            <a:r>
              <a:rPr lang="en-GB" sz="4000" b="1" i="1" dirty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Email of </a:t>
            </a:r>
            <a:r>
              <a:rPr lang="en-GB" sz="40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corresponding </a:t>
            </a:r>
            <a:r>
              <a:rPr lang="en-GB" sz="4000" b="1" i="1" dirty="0">
                <a:solidFill>
                  <a:schemeClr val="bg1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author</a:t>
            </a:r>
            <a:endParaRPr lang="ne-NP" sz="66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345892" y="28113554"/>
            <a:ext cx="7447482" cy="867062"/>
          </a:xfrm>
          <a:prstGeom prst="rect">
            <a:avLst/>
          </a:prstGeom>
        </p:spPr>
        <p:txBody>
          <a:bodyPr vert="horz" wrap="square" lIns="0" tIns="35716" rIns="0" bIns="0" rtlCol="0">
            <a:spAutoFit/>
          </a:bodyPr>
          <a:lstStyle/>
          <a:p>
            <a:pPr>
              <a:spcBef>
                <a:spcPts val="281"/>
              </a:spcBef>
            </a:pPr>
            <a:r>
              <a:rPr lang="en-US" sz="5400" b="1" i="1" spc="-42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endParaRPr sz="5400" b="1" i="1" spc="-4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213066" y="15833847"/>
            <a:ext cx="14540448" cy="867062"/>
          </a:xfrm>
          <a:prstGeom prst="rect">
            <a:avLst/>
          </a:prstGeom>
        </p:spPr>
        <p:txBody>
          <a:bodyPr vert="horz" wrap="square" lIns="0" tIns="35716" rIns="0" bIns="0" rtlCol="0">
            <a:spAutoFit/>
          </a:bodyPr>
          <a:lstStyle/>
          <a:p>
            <a:pPr marL="26457">
              <a:spcBef>
                <a:spcPts val="281"/>
              </a:spcBef>
            </a:pPr>
            <a:r>
              <a:rPr lang="en-US" sz="5400" b="1" i="1" spc="-2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en-US" sz="5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spc="-2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Methods</a:t>
            </a:r>
            <a:endParaRPr sz="5400" b="1" i="1" spc="-2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13914" y="28134087"/>
            <a:ext cx="12261228" cy="867062"/>
          </a:xfrm>
          <a:prstGeom prst="rect">
            <a:avLst/>
          </a:prstGeom>
        </p:spPr>
        <p:txBody>
          <a:bodyPr vert="horz" wrap="square" lIns="0" tIns="35716" rIns="0" bIns="0" rtlCol="0">
            <a:spAutoFit/>
          </a:bodyPr>
          <a:lstStyle/>
          <a:p>
            <a:pPr marL="52914">
              <a:spcBef>
                <a:spcPts val="281"/>
              </a:spcBef>
            </a:pPr>
            <a:r>
              <a:rPr lang="en-US" sz="5400" b="1" i="1" spc="-42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</a:t>
            </a:r>
            <a:endParaRPr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2245758" y="5312923"/>
            <a:ext cx="16299800" cy="859047"/>
            <a:chOff x="189084" y="5964849"/>
            <a:chExt cx="16299800" cy="859047"/>
          </a:xfrm>
        </p:grpSpPr>
        <p:sp>
          <p:nvSpPr>
            <p:cNvPr id="17" name="object 17"/>
            <p:cNvSpPr txBox="1"/>
            <p:nvPr/>
          </p:nvSpPr>
          <p:spPr>
            <a:xfrm>
              <a:off x="189084" y="5964849"/>
              <a:ext cx="16299800" cy="859047"/>
            </a:xfrm>
            <a:prstGeom prst="rect">
              <a:avLst/>
            </a:prstGeom>
          </p:spPr>
          <p:txBody>
            <a:bodyPr vert="horz" wrap="square" lIns="0" tIns="27779" rIns="0" bIns="0" rtlCol="0">
              <a:spAutoFit/>
            </a:bodyPr>
            <a:lstStyle/>
            <a:p>
              <a:pPr>
                <a:spcBef>
                  <a:spcPts val="219"/>
                </a:spcBef>
                <a:tabLst>
                  <a:tab pos="8954362" algn="l"/>
                </a:tabLst>
              </a:pPr>
              <a:r>
                <a:rPr sz="5400" b="1" i="1" spc="-2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Introdu</a:t>
              </a:r>
              <a:r>
                <a:rPr lang="en-US" sz="5400" b="1" i="1" spc="-2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sz="5400" b="1" i="1" spc="-2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tion</a:t>
              </a:r>
              <a:endParaRPr sz="5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object 39"/>
            <p:cNvSpPr txBox="1"/>
            <p:nvPr/>
          </p:nvSpPr>
          <p:spPr>
            <a:xfrm>
              <a:off x="9749757" y="6264123"/>
              <a:ext cx="280438" cy="525836"/>
            </a:xfrm>
            <a:prstGeom prst="rect">
              <a:avLst/>
            </a:prstGeom>
          </p:spPr>
          <p:txBody>
            <a:bodyPr vert="horz" wrap="square" lIns="0" tIns="33071" rIns="0" bIns="0" rtlCol="0">
              <a:spAutoFit/>
            </a:bodyPr>
            <a:lstStyle/>
            <a:p>
              <a:pPr>
                <a:spcBef>
                  <a:spcPts val="260"/>
                </a:spcBef>
              </a:pPr>
              <a:endParaRPr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29350395" y="9104459"/>
            <a:ext cx="50267" cy="208388"/>
          </a:xfrm>
          <a:prstGeom prst="rect">
            <a:avLst/>
          </a:prstGeom>
        </p:spPr>
        <p:txBody>
          <a:bodyPr vert="horz" wrap="square" lIns="0" tIns="31748" rIns="0" bIns="0" rtlCol="0">
            <a:spAutoFit/>
          </a:bodyPr>
          <a:lstStyle/>
          <a:p>
            <a:pPr>
              <a:spcBef>
                <a:spcPts val="250"/>
              </a:spcBef>
            </a:pPr>
            <a:r>
              <a:rPr sz="1146" spc="10" dirty="0">
                <a:solidFill>
                  <a:srgbClr val="2B2A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sz="11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4" name="Picture 1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978" y="581111"/>
            <a:ext cx="3235856" cy="3566160"/>
          </a:xfrm>
          <a:prstGeom prst="rect">
            <a:avLst/>
          </a:prstGeom>
        </p:spPr>
      </p:pic>
      <p:sp>
        <p:nvSpPr>
          <p:cNvPr id="145" name="Google Shape;99;p13"/>
          <p:cNvSpPr txBox="1"/>
          <p:nvPr/>
        </p:nvSpPr>
        <p:spPr>
          <a:xfrm>
            <a:off x="2068447" y="680643"/>
            <a:ext cx="4010740" cy="358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5131" tIns="62549" rIns="125131" bIns="62549" anchor="t" anchorCtr="0">
            <a:spAutoFit/>
          </a:bodyPr>
          <a:lstStyle/>
          <a:p>
            <a:pPr algn="ctr">
              <a:buClr>
                <a:srgbClr val="000000"/>
              </a:buClr>
              <a:buSzPts val="2000"/>
            </a:pPr>
            <a:endParaRPr sz="2737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algn="ctr">
              <a:buClr>
                <a:srgbClr val="000000"/>
              </a:buClr>
              <a:buSzPts val="2000"/>
            </a:pPr>
            <a:endParaRPr sz="2737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 algn="ctr">
              <a:buClr>
                <a:srgbClr val="000000"/>
              </a:buClr>
              <a:buSzPts val="2000"/>
            </a:pPr>
            <a:r>
              <a:rPr lang="en-GB" sz="4400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Institutional Logo</a:t>
            </a:r>
            <a:endParaRPr sz="3600" dirty="0">
              <a:solidFill>
                <a:schemeClr val="bg1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  <a:p>
            <a:pPr>
              <a:buClr>
                <a:srgbClr val="000000"/>
              </a:buClr>
              <a:buSzPts val="2000"/>
            </a:pPr>
            <a:endParaRPr sz="2737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>
              <a:buClr>
                <a:srgbClr val="000000"/>
              </a:buClr>
              <a:buSzPts val="2000"/>
            </a:pPr>
            <a:endParaRPr sz="2737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  <a:p>
            <a:pPr>
              <a:buClr>
                <a:srgbClr val="000000"/>
              </a:buClr>
              <a:buSzPts val="2000"/>
            </a:pPr>
            <a:endParaRPr sz="2737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grpSp>
        <p:nvGrpSpPr>
          <p:cNvPr id="159" name="Group 158"/>
          <p:cNvGrpSpPr/>
          <p:nvPr/>
        </p:nvGrpSpPr>
        <p:grpSpPr>
          <a:xfrm>
            <a:off x="22617159" y="5334188"/>
            <a:ext cx="16299800" cy="859047"/>
            <a:chOff x="1560681" y="6028644"/>
            <a:chExt cx="16299800" cy="859047"/>
          </a:xfrm>
        </p:grpSpPr>
        <p:sp>
          <p:nvSpPr>
            <p:cNvPr id="160" name="object 17"/>
            <p:cNvSpPr txBox="1"/>
            <p:nvPr/>
          </p:nvSpPr>
          <p:spPr>
            <a:xfrm>
              <a:off x="1560681" y="6028644"/>
              <a:ext cx="16299800" cy="859047"/>
            </a:xfrm>
            <a:prstGeom prst="rect">
              <a:avLst/>
            </a:prstGeom>
          </p:spPr>
          <p:txBody>
            <a:bodyPr vert="horz" wrap="square" lIns="0" tIns="27779" rIns="0" bIns="0" rtlCol="0">
              <a:spAutoFit/>
            </a:bodyPr>
            <a:lstStyle/>
            <a:p>
              <a:pPr>
                <a:spcBef>
                  <a:spcPts val="219"/>
                </a:spcBef>
                <a:tabLst>
                  <a:tab pos="8954362" algn="l"/>
                </a:tabLst>
              </a:pPr>
              <a:r>
                <a:rPr lang="en-US" sz="5400" b="1" i="1" spc="-2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Objectives</a:t>
              </a:r>
              <a:endParaRPr sz="5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1" name="object 39"/>
            <p:cNvSpPr txBox="1"/>
            <p:nvPr/>
          </p:nvSpPr>
          <p:spPr>
            <a:xfrm>
              <a:off x="9749757" y="6264123"/>
              <a:ext cx="280438" cy="482107"/>
            </a:xfrm>
            <a:prstGeom prst="rect">
              <a:avLst/>
            </a:prstGeom>
          </p:spPr>
          <p:txBody>
            <a:bodyPr vert="horz" wrap="square" lIns="0" tIns="33071" rIns="0" bIns="0" rtlCol="0">
              <a:spAutoFit/>
            </a:bodyPr>
            <a:lstStyle/>
            <a:p>
              <a:pPr>
                <a:spcBef>
                  <a:spcPts val="260"/>
                </a:spcBef>
              </a:pPr>
              <a:endParaRPr sz="2916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0" name="Rectangle 169"/>
          <p:cNvSpPr/>
          <p:nvPr/>
        </p:nvSpPr>
        <p:spPr>
          <a:xfrm>
            <a:off x="0" y="39809058"/>
            <a:ext cx="32918400" cy="408214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e-NP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631533" y="40037658"/>
            <a:ext cx="15435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ne-NP" sz="48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762163" y="41046508"/>
            <a:ext cx="174605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Ipsum, J. (2021). Lorem ipsum dolor sit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Journal of Lorem Ipsum, 1(1), 1-10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Jpsum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J. (2023). Lorem ipsum dolor sit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Journal of Lorem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Jpsum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1(1), 1-10</a:t>
            </a:r>
            <a:endParaRPr lang="ne-NP" sz="3600" dirty="0">
              <a:latin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Kpsum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J. (2020). Lorem ipsum dolor sit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Journal of Lorem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Kpsum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1(1), 1-10</a:t>
            </a:r>
            <a:endParaRPr lang="ne-NP" sz="3600" dirty="0">
              <a:latin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eriod"/>
            </a:pPr>
            <a:endParaRPr lang="ne-NP" sz="3600" dirty="0">
              <a:latin typeface="Times New Roman" panose="02020603050405020304" pitchFamily="18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21327540" y="40037658"/>
            <a:ext cx="9099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  <a:endParaRPr lang="ne-NP" sz="48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21327541" y="41046509"/>
            <a:ext cx="89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Acknowledge partner and funding agencies, either with text or with their logos.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7" name="Rectangle 176"/>
          <p:cNvSpPr>
            <a:spLocks noChangeAspect="1"/>
          </p:cNvSpPr>
          <p:nvPr/>
        </p:nvSpPr>
        <p:spPr>
          <a:xfrm>
            <a:off x="24762557" y="17432971"/>
            <a:ext cx="6348552" cy="43891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e-NP" dirty="0">
              <a:latin typeface="Times New Roman" panose="02020603050405020304" pitchFamily="18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24177496" y="21919548"/>
            <a:ext cx="7373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ipoem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loxem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0" name="Rectangle 179"/>
          <p:cNvSpPr>
            <a:spLocks noChangeAspect="1"/>
          </p:cNvSpPr>
          <p:nvPr/>
        </p:nvSpPr>
        <p:spPr>
          <a:xfrm>
            <a:off x="24755503" y="22785792"/>
            <a:ext cx="6348552" cy="43891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e-NP">
              <a:latin typeface="Times New Roman" panose="02020603050405020304" pitchFamily="18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24511116" y="27298736"/>
            <a:ext cx="7373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ipoem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loxem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297712" y="6322905"/>
            <a:ext cx="20175109" cy="89932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body text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least 24 points.</a:t>
            </a:r>
          </a:p>
          <a:p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Note: The poster size is 36’’ X 48” (portrait)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e-NP" sz="32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21059796" y="6193235"/>
            <a:ext cx="11499375" cy="90115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e-NP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297712" y="29128567"/>
            <a:ext cx="20175109" cy="102886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e-NP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20812937" y="29108020"/>
            <a:ext cx="11746234" cy="103091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ne-NP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Text Box 22"/>
          <p:cNvSpPr txBox="1">
            <a:spLocks noChangeArrowheads="1"/>
          </p:cNvSpPr>
          <p:nvPr/>
        </p:nvSpPr>
        <p:spPr bwMode="auto">
          <a:xfrm>
            <a:off x="18877274" y="24737073"/>
            <a:ext cx="5885283" cy="134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0" tIns="180000" rIns="180000" bIns="180000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Captions: Minimum 18 points, </a:t>
            </a:r>
            <a:r>
              <a:rPr lang="en-A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italic </a:t>
            </a:r>
            <a:r>
              <a:rPr lang="en-A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style </a:t>
            </a:r>
            <a:endParaRPr lang="en-A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18873280" y="18952073"/>
            <a:ext cx="58782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Photo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boxes may be resized, eliminated, or added as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necessary </a:t>
            </a:r>
            <a:endParaRPr lang="ne-NP" sz="32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21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158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游ゴシック</vt:lpstr>
      <vt:lpstr>Arial</vt:lpstr>
      <vt:lpstr>Calibri</vt:lpstr>
      <vt:lpstr>Calibri Light</vt:lpstr>
      <vt:lpstr>Mangal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msi</dc:creator>
  <cp:lastModifiedBy>Yoga Raj Pokhrel</cp:lastModifiedBy>
  <cp:revision>43</cp:revision>
  <dcterms:created xsi:type="dcterms:W3CDTF">2023-03-03T06:35:46Z</dcterms:created>
  <dcterms:modified xsi:type="dcterms:W3CDTF">2023-11-27T04:43:03Z</dcterms:modified>
</cp:coreProperties>
</file>